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34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oelrajjoe/ImapctX-GDP-.g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192" y="4681728"/>
            <a:ext cx="385876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681728"/>
            <a:ext cx="3858768" cy="219456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6364224"/>
            <a:ext cx="33284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2C2C2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Senthamizharan V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1353312"/>
            <a:ext cx="8010144" cy="3054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State Economic Analysis and Forecast Tool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4828032"/>
            <a:ext cx="33284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b="1" i="1" dirty="0">
                <a:solidFill>
                  <a:srgbClr val="C2C2C2"/>
                </a:solidFill>
                <a:highlight>
                  <a:srgbClr val="000000"/>
                </a:highlight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Team Members</a:t>
            </a:r>
            <a:r>
              <a:rPr lang="en-US" sz="2320" dirty="0">
                <a:solidFill>
                  <a:srgbClr val="C2C2C2"/>
                </a:solidFill>
                <a:highlight>
                  <a:srgbClr val="000000"/>
                </a:highlight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: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106424" y="5852160"/>
            <a:ext cx="33284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2C2C2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Sivaraj P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1106424" y="5340096"/>
            <a:ext cx="33284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2C2C2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Joelraj J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5230368" y="4828032"/>
            <a:ext cx="33284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2C2C2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Date: 3/4/2025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9809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Analysis Overview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1239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tool analyzes: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239512"/>
            <a:ext cx="59893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analysis helps policymakers understand which regions require focused intervention and what types of economic disparities exist.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571232" y="41239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Changes in inequality metrics over time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571232" y="468172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Identification of states falling behind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2104" y="19842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Social Impact Analysis</a:t>
            </a:r>
            <a:endParaRPr lang="en-US" sz="4640" dirty="0"/>
          </a:p>
        </p:txBody>
      </p:sp>
      <p:sp>
        <p:nvSpPr>
          <p:cNvPr id="10" name="Text 6"/>
          <p:cNvSpPr/>
          <p:nvPr/>
        </p:nvSpPr>
        <p:spPr>
          <a:xfrm>
            <a:off x="1078992" y="468172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States with highest/lowest projected growth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4399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7. Policy Recommendations Engine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7571232" y="3648456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Economic stimulus for negative growth states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16550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Recommendation Generation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1078992" y="742492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Inequality reduction strategies at the national level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571232" y="68671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Sector-specific targeting for moderate growth states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2788920"/>
            <a:ext cx="5989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Priority states based on current GDP and growth projections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68671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Skill development for low growth states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3648456"/>
            <a:ext cx="5989320" cy="2953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Intervention types customized to growth patterns: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Economic stimulus for negative growth states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Skill development for low growth states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Sector-specific targeting for moderate growth states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78992" y="2788920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tool generates targeted recommendations: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032504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5687568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855464"/>
            <a:ext cx="539496" cy="5394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98464" y="415137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998464" y="58064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5998464" y="497433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5806440" y="201168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Recommendation Generation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6647688" y="4855464"/>
            <a:ext cx="71506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Skill development for low growth states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6647688" y="4032504"/>
            <a:ext cx="71506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Economic stimulus for negative growth states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647688" y="5687568"/>
            <a:ext cx="71506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Sector-specific targeting for moderate growth states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257800"/>
            <a:ext cx="6345936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6108192"/>
            <a:ext cx="12957048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5257800"/>
            <a:ext cx="6345936" cy="594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398264"/>
            <a:ext cx="6345936" cy="59436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4398264"/>
            <a:ext cx="6345936" cy="59436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3547872"/>
            <a:ext cx="6345936" cy="5943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547872"/>
            <a:ext cx="6345936" cy="59436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7717536" y="5404104"/>
            <a:ext cx="5815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Policy recommendation generator</a:t>
            </a:r>
            <a:endParaRPr lang="en-US" sz="1850" dirty="0"/>
          </a:p>
        </p:txBody>
      </p:sp>
      <p:sp>
        <p:nvSpPr>
          <p:cNvPr id="12" name="Text 1"/>
          <p:cNvSpPr/>
          <p:nvPr/>
        </p:nvSpPr>
        <p:spPr>
          <a:xfrm>
            <a:off x="7717536" y="3694176"/>
            <a:ext cx="5815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File upload functionality for CSV data</a:t>
            </a:r>
            <a:endParaRPr lang="en-US" sz="1850" dirty="0"/>
          </a:p>
        </p:txBody>
      </p:sp>
      <p:sp>
        <p:nvSpPr>
          <p:cNvPr id="13" name="Text 2"/>
          <p:cNvSpPr/>
          <p:nvPr/>
        </p:nvSpPr>
        <p:spPr>
          <a:xfrm>
            <a:off x="1106424" y="6263640"/>
            <a:ext cx="124266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can explore different aspects of the data and generate tailored insights.</a:t>
            </a:r>
            <a:endParaRPr lang="en-US" sz="1850" dirty="0"/>
          </a:p>
        </p:txBody>
      </p:sp>
      <p:sp>
        <p:nvSpPr>
          <p:cNvPr id="14" name="Text 3"/>
          <p:cNvSpPr/>
          <p:nvPr/>
        </p:nvSpPr>
        <p:spPr>
          <a:xfrm>
            <a:off x="1106424" y="4544568"/>
            <a:ext cx="5815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Tabbed interface for different analysis types</a:t>
            </a:r>
            <a:endParaRPr lang="en-US" sz="1850" dirty="0"/>
          </a:p>
        </p:txBody>
      </p:sp>
      <p:sp>
        <p:nvSpPr>
          <p:cNvPr id="15" name="Text 4"/>
          <p:cNvSpPr/>
          <p:nvPr/>
        </p:nvSpPr>
        <p:spPr>
          <a:xfrm>
            <a:off x="832104" y="15270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8. Interactive Features</a:t>
            </a:r>
            <a:endParaRPr lang="en-US" sz="4640" dirty="0"/>
          </a:p>
        </p:txBody>
      </p:sp>
      <p:sp>
        <p:nvSpPr>
          <p:cNvPr id="16" name="Text 5"/>
          <p:cNvSpPr/>
          <p:nvPr/>
        </p:nvSpPr>
        <p:spPr>
          <a:xfrm>
            <a:off x="7717536" y="4544568"/>
            <a:ext cx="5815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State-specific forecast predictions</a:t>
            </a:r>
            <a:endParaRPr lang="en-US" sz="1850" dirty="0"/>
          </a:p>
        </p:txBody>
      </p:sp>
      <p:sp>
        <p:nvSpPr>
          <p:cNvPr id="17" name="Text 6"/>
          <p:cNvSpPr/>
          <p:nvPr/>
        </p:nvSpPr>
        <p:spPr>
          <a:xfrm>
            <a:off x="1106424" y="3694176"/>
            <a:ext cx="5815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web application includes:</a:t>
            </a:r>
            <a:endParaRPr lang="en-US" sz="1850" dirty="0"/>
          </a:p>
        </p:txBody>
      </p:sp>
      <p:sp>
        <p:nvSpPr>
          <p:cNvPr id="18" name="Text 7"/>
          <p:cNvSpPr/>
          <p:nvPr/>
        </p:nvSpPr>
        <p:spPr>
          <a:xfrm>
            <a:off x="1106424" y="5404104"/>
            <a:ext cx="5815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Growth rate comparisons between states</a:t>
            </a:r>
            <a:endParaRPr lang="en-US" sz="1850" dirty="0"/>
          </a:p>
        </p:txBody>
      </p:sp>
      <p:sp>
        <p:nvSpPr>
          <p:cNvPr id="19" name="Text 8"/>
          <p:cNvSpPr/>
          <p:nvPr/>
        </p:nvSpPr>
        <p:spPr>
          <a:xfrm>
            <a:off x="832104" y="25237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Web Application Features</a:t>
            </a:r>
            <a:endParaRPr lang="en-US" sz="46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376" y="5504688"/>
            <a:ext cx="3044952" cy="1188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5504688"/>
            <a:ext cx="3044952" cy="11887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344" y="5504688"/>
            <a:ext cx="3044952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504688"/>
            <a:ext cx="3044952" cy="11887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1018520" y="5650992"/>
            <a:ext cx="2514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Actionable policy recommendations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7717536" y="5650992"/>
            <a:ext cx="251460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Reliable forecasting based on historical patterns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832104" y="448970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Tool Insights</a:t>
            </a:r>
            <a:endParaRPr lang="en-US" sz="4640" dirty="0"/>
          </a:p>
        </p:txBody>
      </p:sp>
      <p:sp>
        <p:nvSpPr>
          <p:cNvPr id="11" name="Text 3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9. Conclusion &amp; Future Work</a:t>
            </a:r>
            <a:endParaRPr lang="en-US" sz="4640" dirty="0"/>
          </a:p>
        </p:txBody>
      </p:sp>
      <p:sp>
        <p:nvSpPr>
          <p:cNvPr id="12" name="Text 4"/>
          <p:cNvSpPr/>
          <p:nvPr/>
        </p:nvSpPr>
        <p:spPr>
          <a:xfrm>
            <a:off x="4416552" y="5650992"/>
            <a:ext cx="251460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Data-driven insights into economic inequality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106424" y="5650992"/>
            <a:ext cx="251460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State Economic Analysis Tool provides: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715768"/>
            <a:ext cx="521208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4809744"/>
            <a:ext cx="521208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0224" y="2715768"/>
            <a:ext cx="667512" cy="594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12" y="2715768"/>
            <a:ext cx="374904" cy="59436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7784" y="2715768"/>
            <a:ext cx="667512" cy="59436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4416552" y="3429000"/>
            <a:ext cx="24780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Additional economic indicators (unemployment, HDI)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1078992" y="5522976"/>
            <a:ext cx="24780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Integration with demographic and social data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832104" y="170078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Future Enhancements</a:t>
            </a:r>
            <a:endParaRPr lang="en-US" sz="4640" dirty="0"/>
          </a:p>
        </p:txBody>
      </p:sp>
      <p:sp>
        <p:nvSpPr>
          <p:cNvPr id="12" name="Text 3"/>
          <p:cNvSpPr/>
          <p:nvPr/>
        </p:nvSpPr>
        <p:spPr>
          <a:xfrm>
            <a:off x="11082528" y="3429000"/>
            <a:ext cx="24780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Regional clustering for targeted interventions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1078992" y="3429000"/>
            <a:ext cx="24780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enhancements could include: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7744968" y="3429000"/>
            <a:ext cx="24780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Sector-specific analysis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Showcard Gothic" panose="04020904020102020604" pitchFamily="82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9600" dirty="0">
              <a:latin typeface="Showcard Gothic" panose="04020904020102020604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461772"/>
            <a:ext cx="13551408" cy="73845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232" y="33101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Methodology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1078992" y="584301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9. Conclusion &amp; Future Work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7571232" y="39410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Forecasting Methodology</a:t>
            </a:r>
            <a:endParaRPr lang="en-US" sz="2320" dirty="0"/>
          </a:p>
        </p:txBody>
      </p:sp>
      <p:sp>
        <p:nvSpPr>
          <p:cNvPr id="6" name="Text 3"/>
          <p:cNvSpPr/>
          <p:nvPr/>
        </p:nvSpPr>
        <p:spPr>
          <a:xfrm>
            <a:off x="576072" y="805517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7" name="Text 4"/>
          <p:cNvSpPr/>
          <p:nvPr/>
        </p:nvSpPr>
        <p:spPr>
          <a:xfrm>
            <a:off x="7571232" y="4581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Social Impact Analysis</a:t>
            </a:r>
            <a:endParaRPr lang="en-US" sz="2320" dirty="0"/>
          </a:p>
        </p:txBody>
      </p:sp>
      <p:sp>
        <p:nvSpPr>
          <p:cNvPr id="8" name="Text 5"/>
          <p:cNvSpPr/>
          <p:nvPr/>
        </p:nvSpPr>
        <p:spPr>
          <a:xfrm>
            <a:off x="1078992" y="33101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Problem Statement</a:t>
            </a:r>
            <a:endParaRPr lang="en-US" sz="2320" dirty="0"/>
          </a:p>
        </p:txBody>
      </p:sp>
      <p:sp>
        <p:nvSpPr>
          <p:cNvPr id="9" name="Text 6"/>
          <p:cNvSpPr/>
          <p:nvPr/>
        </p:nvSpPr>
        <p:spPr>
          <a:xfrm>
            <a:off x="7571232" y="52120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8. Interactive Features</a:t>
            </a:r>
            <a:endParaRPr lang="en-US" sz="2320" dirty="0"/>
          </a:p>
        </p:txBody>
      </p:sp>
      <p:sp>
        <p:nvSpPr>
          <p:cNvPr id="10" name="Text 7"/>
          <p:cNvSpPr/>
          <p:nvPr/>
        </p:nvSpPr>
        <p:spPr>
          <a:xfrm>
            <a:off x="1078992" y="39410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Key Inequality Metrics</a:t>
            </a:r>
            <a:endParaRPr lang="en-US" sz="2320" dirty="0"/>
          </a:p>
        </p:txBody>
      </p:sp>
      <p:sp>
        <p:nvSpPr>
          <p:cNvPr id="11" name="Text 8"/>
          <p:cNvSpPr/>
          <p:nvPr/>
        </p:nvSpPr>
        <p:spPr>
          <a:xfrm>
            <a:off x="1078992" y="4581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Visual Analytics</a:t>
            </a:r>
            <a:endParaRPr lang="en-US" sz="2320" dirty="0"/>
          </a:p>
        </p:txBody>
      </p:sp>
      <p:sp>
        <p:nvSpPr>
          <p:cNvPr id="12" name="Text 9"/>
          <p:cNvSpPr/>
          <p:nvPr/>
        </p:nvSpPr>
        <p:spPr>
          <a:xfrm>
            <a:off x="1078992" y="52120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7. Policy Recommendations Engine</a:t>
            </a:r>
            <a:endParaRPr lang="en-US" sz="232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2F970-4122-F88C-84DA-2A80321381D2}"/>
              </a:ext>
            </a:extLst>
          </p:cNvPr>
          <p:cNvSpPr txBox="1"/>
          <p:nvPr/>
        </p:nvSpPr>
        <p:spPr>
          <a:xfrm>
            <a:off x="1762116" y="6645998"/>
            <a:ext cx="1205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Project </a:t>
            </a:r>
            <a:r>
              <a:rPr lang="en-US" sz="2000" dirty="0" err="1"/>
              <a:t>Github</a:t>
            </a:r>
            <a:r>
              <a:rPr lang="en-US" sz="2000" dirty="0"/>
              <a:t> Link</a:t>
            </a:r>
            <a:r>
              <a:rPr lang="en-US" sz="2000" dirty="0">
                <a:hlinkClick r:id="rId4"/>
              </a:rPr>
              <a:t>: https://github.com/Joelrajjoe/ImapctX-GDP-.git </a:t>
            </a:r>
            <a:endParaRPr lang="en-IN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370832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5257800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656" y="4370832"/>
            <a:ext cx="539496" cy="5394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656" y="5257800"/>
            <a:ext cx="539496" cy="5394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998464" y="448970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5998464" y="537667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003536" y="448970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0003536" y="537667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10643616" y="4370832"/>
            <a:ext cx="31546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Identify economic inequality trends over time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6647688" y="5257800"/>
            <a:ext cx="31546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Forecast future economic growth by state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5806440" y="309067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Need for Analysis</a:t>
            </a:r>
            <a:endParaRPr lang="en-US" sz="4640" dirty="0"/>
          </a:p>
        </p:txBody>
      </p:sp>
      <p:sp>
        <p:nvSpPr>
          <p:cNvPr id="15" name="Text 7"/>
          <p:cNvSpPr/>
          <p:nvPr/>
        </p:nvSpPr>
        <p:spPr>
          <a:xfrm>
            <a:off x="5806440" y="208483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Problem Statement</a:t>
            </a:r>
            <a:endParaRPr lang="en-US" sz="4640" dirty="0"/>
          </a:p>
        </p:txBody>
      </p:sp>
      <p:sp>
        <p:nvSpPr>
          <p:cNvPr id="16" name="Text 8"/>
          <p:cNvSpPr/>
          <p:nvPr/>
        </p:nvSpPr>
        <p:spPr>
          <a:xfrm>
            <a:off x="10643616" y="5257800"/>
            <a:ext cx="315468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Generate policy recommendations for intervention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6647688" y="4370832"/>
            <a:ext cx="31546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Need to analyze state-level GDP per capita data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25780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Organize data into time series format (State-Year-GDP structure)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56032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Methodology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078992" y="470001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Convert GDP string values to numerical format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355701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Preprocessing</a:t>
            </a:r>
            <a:endParaRPr lang="en-US" sz="46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4032504"/>
            <a:ext cx="2487168" cy="1188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92" y="4032504"/>
            <a:ext cx="2487168" cy="11887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032504"/>
            <a:ext cx="2487168" cy="11887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858768" y="4178808"/>
            <a:ext cx="19568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Calculate growth rates and rolling averages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106424" y="4178808"/>
            <a:ext cx="19568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 lag features for time series analysis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301752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Feature Engineering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6601968" y="4178808"/>
            <a:ext cx="19568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Generate state encodings for model training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3291840"/>
            <a:ext cx="2487168" cy="26609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291840"/>
            <a:ext cx="2487168" cy="26609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92" y="3291840"/>
            <a:ext cx="2487168" cy="266090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106424" y="3438144"/>
            <a:ext cx="195681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Evaluate multiple regression algorithms using time series cross-validation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227685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Modeling Approach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3858768" y="3438144"/>
            <a:ext cx="1956816" cy="2368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Models tested: Linear Regression, Ridge Regression, Random Forest, Gradient Boosting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6601968" y="3438144"/>
            <a:ext cx="19568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Select best model based on RMSE performance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496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529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5522976"/>
            <a:ext cx="3044952" cy="23682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522976"/>
            <a:ext cx="3044952" cy="23682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344" y="5522976"/>
            <a:ext cx="3044952" cy="23682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376" y="5522976"/>
            <a:ext cx="3044952" cy="23682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717536" y="5669280"/>
            <a:ext cx="251460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Coefficient of Variation: Standardized measure of dispersion (SD/Mean)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832104" y="350215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Key Inequality Metrics</a:t>
            </a:r>
            <a:endParaRPr lang="en-US" sz="4640" dirty="0"/>
          </a:p>
        </p:txBody>
      </p:sp>
      <p:sp>
        <p:nvSpPr>
          <p:cNvPr id="10" name="Text 2"/>
          <p:cNvSpPr/>
          <p:nvPr/>
        </p:nvSpPr>
        <p:spPr>
          <a:xfrm>
            <a:off x="1106424" y="5669280"/>
            <a:ext cx="251460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Gini Coefficient: Measures wealth distribution inequality (0 = perfect equality, 1 = perfect inequality)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11018520" y="5669280"/>
            <a:ext cx="2514600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analysis tracks these metrics over time to identify if economic inequality is increasing or decreasing between states.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Metrics Overview</a:t>
            </a:r>
            <a:endParaRPr lang="en-US" sz="4640" dirty="0"/>
          </a:p>
        </p:txBody>
      </p:sp>
      <p:sp>
        <p:nvSpPr>
          <p:cNvPr id="13" name="Text 5"/>
          <p:cNvSpPr/>
          <p:nvPr/>
        </p:nvSpPr>
        <p:spPr>
          <a:xfrm>
            <a:off x="4416552" y="5669280"/>
            <a:ext cx="251460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Max/Min Ratio: Ratio between highest and lowest GDP per capita states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468172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Account for growth trends and lag effects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9809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Prediction Approach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078992" y="41239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Iterative prediction approach using trained model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19842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Forecasting Methodology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1078992" y="468172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previous predictions as input features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41239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For each state and future year: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523951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Generate state-specific forecasts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571232" y="5239512"/>
            <a:ext cx="59893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approach allows for realistic projections that account for each state's unique growth patterns and historical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9809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Visualization Types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7571232" y="468172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GDP forecasts for future years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239512"/>
            <a:ext cx="59893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These visualizations help users quickly understand economic patterns and identify states that need intervention.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19842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Visual Analytics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1078992" y="41239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GDP trends for top-performing states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68172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Model performance evaluation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571232" y="41239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Inequality metrics over time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611</Words>
  <Application>Microsoft Office PowerPoint</Application>
  <PresentationFormat>Custom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Showcard Gothic</vt:lpstr>
      <vt:lpstr>思源黑体-思源黑体-Medium</vt:lpstr>
      <vt:lpstr>思源黑体-思源黑体-SemiBold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Joelraj J</cp:lastModifiedBy>
  <cp:revision>3</cp:revision>
  <dcterms:created xsi:type="dcterms:W3CDTF">2025-04-03T17:43:08Z</dcterms:created>
  <dcterms:modified xsi:type="dcterms:W3CDTF">2025-04-03T17:55:04Z</dcterms:modified>
</cp:coreProperties>
</file>